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3959225" cy="3060700"/>
  <p:notesSz cx="6858000" cy="9144000"/>
  <p:embeddedFontLst>
    <p:embeddedFont>
      <p:font typeface="Oswald" pitchFamily="2" charset="77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64">
          <p15:clr>
            <a:srgbClr val="A4A3A4"/>
          </p15:clr>
        </p15:guide>
        <p15:guide id="2" pos="12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09BBFD-1A8E-48A8-932A-2BFC87D0436C}">
  <a:tblStyle styleId="{1609BBFD-1A8E-48A8-932A-2BFC87D043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65845"/>
  </p:normalViewPr>
  <p:slideViewPr>
    <p:cSldViewPr snapToGrid="0">
      <p:cViewPr varScale="1">
        <p:scale>
          <a:sx n="177" d="100"/>
          <a:sy n="177" d="100"/>
        </p:scale>
        <p:origin x="2640" y="168"/>
      </p:cViewPr>
      <p:guideLst>
        <p:guide orient="horz" pos="964"/>
        <p:guide pos="12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fdda86212a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fdda86212a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rgbClr val="32415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fdda86212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fdda86212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fdda86212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fdda86212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c78a13b3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0c78a13b3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fdda86212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fdda86212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24158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24158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2415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34992" y="442967"/>
            <a:ext cx="3690000" cy="1221000"/>
          </a:xfrm>
          <a:prstGeom prst="rect">
            <a:avLst/>
          </a:prstGeom>
        </p:spPr>
        <p:txBody>
          <a:bodyPr spcFirstLastPara="1" wrap="square" lIns="44525" tIns="44525" rIns="44525" bIns="44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34988" y="1686094"/>
            <a:ext cx="3690000" cy="471600"/>
          </a:xfrm>
          <a:prstGeom prst="rect">
            <a:avLst/>
          </a:prstGeom>
        </p:spPr>
        <p:txBody>
          <a:bodyPr spcFirstLastPara="1" wrap="square" lIns="44525" tIns="44525" rIns="44525" bIns="44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44525" tIns="44525" rIns="44525" bIns="44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34988" y="658062"/>
            <a:ext cx="3690000" cy="1168200"/>
          </a:xfrm>
          <a:prstGeom prst="rect">
            <a:avLst/>
          </a:prstGeom>
        </p:spPr>
        <p:txBody>
          <a:bodyPr spcFirstLastPara="1" wrap="square" lIns="44525" tIns="44525" rIns="44525" bIns="44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34988" y="1875339"/>
            <a:ext cx="3690000" cy="774000"/>
          </a:xfrm>
          <a:prstGeom prst="rect">
            <a:avLst/>
          </a:prstGeom>
        </p:spPr>
        <p:txBody>
          <a:bodyPr spcFirstLastPara="1" wrap="square" lIns="44525" tIns="44525" rIns="44525" bIns="44525" anchor="t" anchorCtr="0">
            <a:normAutofit/>
          </a:bodyPr>
          <a:lstStyle>
            <a:lvl1pPr marL="457200" lvl="0" indent="-28575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marL="914400" lvl="1" indent="-273050" algn="ctr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2pPr>
            <a:lvl3pPr marL="1371600" lvl="2" indent="-273050" algn="ctr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3pPr>
            <a:lvl4pPr marL="1828800" lvl="3" indent="-273050" algn="ctr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4pPr>
            <a:lvl5pPr marL="2286000" lvl="4" indent="-273050" algn="ctr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5pPr>
            <a:lvl6pPr marL="2743200" lvl="5" indent="-273050" algn="ctr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6pPr>
            <a:lvl7pPr marL="3200400" lvl="6" indent="-273050" algn="ctr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7pPr>
            <a:lvl8pPr marL="3657600" lvl="7" indent="-273050" algn="ctr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8pPr>
            <a:lvl9pPr marL="4114800" lvl="8" indent="-273050" algn="ctr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44525" tIns="44525" rIns="44525" bIns="44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44525" tIns="44525" rIns="44525" bIns="44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134992" y="442967"/>
            <a:ext cx="3690000" cy="1221000"/>
          </a:xfrm>
          <a:prstGeom prst="rect">
            <a:avLst/>
          </a:prstGeom>
        </p:spPr>
        <p:txBody>
          <a:bodyPr spcFirstLastPara="1" wrap="square" lIns="36000" tIns="36000" rIns="36000" bIns="360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134988" y="1686094"/>
            <a:ext cx="3690000" cy="4716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134988" y="1279596"/>
            <a:ext cx="3690000" cy="5007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134988" y="264757"/>
            <a:ext cx="3690000" cy="3408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134988" y="685637"/>
            <a:ext cx="3690000" cy="20325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noAutofit/>
          </a:bodyPr>
          <a:lstStyle>
            <a:lvl1pPr marL="457200" lvl="0" indent="-273050" rtl="0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1pPr>
            <a:lvl2pPr marL="914400" lvl="1" indent="-266700" rtl="0">
              <a:spcBef>
                <a:spcPts val="600"/>
              </a:spcBef>
              <a:spcAft>
                <a:spcPts val="0"/>
              </a:spcAft>
              <a:buSzPts val="600"/>
              <a:buChar char="○"/>
              <a:defRPr/>
            </a:lvl2pPr>
            <a:lvl3pPr marL="1371600" lvl="2" indent="-266700" rtl="0">
              <a:spcBef>
                <a:spcPts val="600"/>
              </a:spcBef>
              <a:spcAft>
                <a:spcPts val="0"/>
              </a:spcAft>
              <a:buSzPts val="600"/>
              <a:buChar char="■"/>
              <a:defRPr/>
            </a:lvl3pPr>
            <a:lvl4pPr marL="1828800" lvl="3" indent="-266700" rtl="0">
              <a:spcBef>
                <a:spcPts val="600"/>
              </a:spcBef>
              <a:spcAft>
                <a:spcPts val="0"/>
              </a:spcAft>
              <a:buSzPts val="600"/>
              <a:buChar char="●"/>
              <a:defRPr/>
            </a:lvl4pPr>
            <a:lvl5pPr marL="2286000" lvl="4" indent="-266700" rtl="0">
              <a:spcBef>
                <a:spcPts val="600"/>
              </a:spcBef>
              <a:spcAft>
                <a:spcPts val="0"/>
              </a:spcAft>
              <a:buSzPts val="600"/>
              <a:buChar char="○"/>
              <a:defRPr/>
            </a:lvl5pPr>
            <a:lvl6pPr marL="2743200" lvl="5" indent="-266700" rtl="0">
              <a:spcBef>
                <a:spcPts val="600"/>
              </a:spcBef>
              <a:spcAft>
                <a:spcPts val="0"/>
              </a:spcAft>
              <a:buSzPts val="600"/>
              <a:buChar char="■"/>
              <a:defRPr/>
            </a:lvl6pPr>
            <a:lvl7pPr marL="3200400" lvl="6" indent="-266700" rtl="0">
              <a:spcBef>
                <a:spcPts val="600"/>
              </a:spcBef>
              <a:spcAft>
                <a:spcPts val="0"/>
              </a:spcAft>
              <a:buSzPts val="600"/>
              <a:buChar char="●"/>
              <a:defRPr/>
            </a:lvl7pPr>
            <a:lvl8pPr marL="3657600" lvl="7" indent="-266700" rtl="0">
              <a:spcBef>
                <a:spcPts val="600"/>
              </a:spcBef>
              <a:spcAft>
                <a:spcPts val="0"/>
              </a:spcAft>
              <a:buSzPts val="600"/>
              <a:buChar char="○"/>
              <a:defRPr/>
            </a:lvl8pPr>
            <a:lvl9pPr marL="4114800" lvl="8" indent="-266700" rtl="0">
              <a:spcBef>
                <a:spcPts val="600"/>
              </a:spcBef>
              <a:spcAft>
                <a:spcPts val="600"/>
              </a:spcAft>
              <a:buSzPts val="6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134988" y="264757"/>
            <a:ext cx="3690000" cy="3408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134988" y="685637"/>
            <a:ext cx="1732200" cy="20325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noAutofit/>
          </a:bodyPr>
          <a:lstStyle>
            <a:lvl1pPr marL="457200" lvl="0" indent="-266700" rtl="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marL="914400" lvl="1" indent="-260350" rtl="0">
              <a:spcBef>
                <a:spcPts val="600"/>
              </a:spcBef>
              <a:spcAft>
                <a:spcPts val="0"/>
              </a:spcAft>
              <a:buSzPts val="500"/>
              <a:buChar char="○"/>
              <a:defRPr sz="500"/>
            </a:lvl2pPr>
            <a:lvl3pPr marL="1371600" lvl="2" indent="-260350" rtl="0">
              <a:spcBef>
                <a:spcPts val="600"/>
              </a:spcBef>
              <a:spcAft>
                <a:spcPts val="0"/>
              </a:spcAft>
              <a:buSzPts val="500"/>
              <a:buChar char="■"/>
              <a:defRPr sz="500"/>
            </a:lvl3pPr>
            <a:lvl4pPr marL="1828800" lvl="3" indent="-260350" rtl="0">
              <a:spcBef>
                <a:spcPts val="600"/>
              </a:spcBef>
              <a:spcAft>
                <a:spcPts val="0"/>
              </a:spcAft>
              <a:buSzPts val="500"/>
              <a:buChar char="●"/>
              <a:defRPr sz="500"/>
            </a:lvl4pPr>
            <a:lvl5pPr marL="2286000" lvl="4" indent="-260350" rtl="0">
              <a:spcBef>
                <a:spcPts val="600"/>
              </a:spcBef>
              <a:spcAft>
                <a:spcPts val="0"/>
              </a:spcAft>
              <a:buSzPts val="500"/>
              <a:buChar char="○"/>
              <a:defRPr sz="500"/>
            </a:lvl5pPr>
            <a:lvl6pPr marL="2743200" lvl="5" indent="-260350" rtl="0">
              <a:spcBef>
                <a:spcPts val="600"/>
              </a:spcBef>
              <a:spcAft>
                <a:spcPts val="0"/>
              </a:spcAft>
              <a:buSzPts val="500"/>
              <a:buChar char="■"/>
              <a:defRPr sz="500"/>
            </a:lvl6pPr>
            <a:lvl7pPr marL="3200400" lvl="6" indent="-260350" rtl="0">
              <a:spcBef>
                <a:spcPts val="600"/>
              </a:spcBef>
              <a:spcAft>
                <a:spcPts val="0"/>
              </a:spcAft>
              <a:buSzPts val="500"/>
              <a:buChar char="●"/>
              <a:defRPr sz="500"/>
            </a:lvl7pPr>
            <a:lvl8pPr marL="3657600" lvl="7" indent="-260350" rtl="0">
              <a:spcBef>
                <a:spcPts val="600"/>
              </a:spcBef>
              <a:spcAft>
                <a:spcPts val="0"/>
              </a:spcAft>
              <a:buSzPts val="500"/>
              <a:buChar char="○"/>
              <a:defRPr sz="500"/>
            </a:lvl8pPr>
            <a:lvl9pPr marL="4114800" lvl="8" indent="-260350" rtl="0">
              <a:spcBef>
                <a:spcPts val="600"/>
              </a:spcBef>
              <a:spcAft>
                <a:spcPts val="600"/>
              </a:spcAft>
              <a:buSzPts val="500"/>
              <a:buChar char="■"/>
              <a:defRPr sz="5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2092772" y="685637"/>
            <a:ext cx="1732200" cy="20325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noAutofit/>
          </a:bodyPr>
          <a:lstStyle>
            <a:lvl1pPr marL="457200" lvl="0" indent="-266700" rtl="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marL="914400" lvl="1" indent="-260350" rtl="0">
              <a:spcBef>
                <a:spcPts val="600"/>
              </a:spcBef>
              <a:spcAft>
                <a:spcPts val="0"/>
              </a:spcAft>
              <a:buSzPts val="500"/>
              <a:buChar char="○"/>
              <a:defRPr sz="500"/>
            </a:lvl2pPr>
            <a:lvl3pPr marL="1371600" lvl="2" indent="-260350" rtl="0">
              <a:spcBef>
                <a:spcPts val="600"/>
              </a:spcBef>
              <a:spcAft>
                <a:spcPts val="0"/>
              </a:spcAft>
              <a:buSzPts val="500"/>
              <a:buChar char="■"/>
              <a:defRPr sz="500"/>
            </a:lvl3pPr>
            <a:lvl4pPr marL="1828800" lvl="3" indent="-260350" rtl="0">
              <a:spcBef>
                <a:spcPts val="600"/>
              </a:spcBef>
              <a:spcAft>
                <a:spcPts val="0"/>
              </a:spcAft>
              <a:buSzPts val="500"/>
              <a:buChar char="●"/>
              <a:defRPr sz="500"/>
            </a:lvl4pPr>
            <a:lvl5pPr marL="2286000" lvl="4" indent="-260350" rtl="0">
              <a:spcBef>
                <a:spcPts val="600"/>
              </a:spcBef>
              <a:spcAft>
                <a:spcPts val="0"/>
              </a:spcAft>
              <a:buSzPts val="500"/>
              <a:buChar char="○"/>
              <a:defRPr sz="500"/>
            </a:lvl5pPr>
            <a:lvl6pPr marL="2743200" lvl="5" indent="-260350" rtl="0">
              <a:spcBef>
                <a:spcPts val="600"/>
              </a:spcBef>
              <a:spcAft>
                <a:spcPts val="0"/>
              </a:spcAft>
              <a:buSzPts val="500"/>
              <a:buChar char="■"/>
              <a:defRPr sz="500"/>
            </a:lvl6pPr>
            <a:lvl7pPr marL="3200400" lvl="6" indent="-260350" rtl="0">
              <a:spcBef>
                <a:spcPts val="600"/>
              </a:spcBef>
              <a:spcAft>
                <a:spcPts val="0"/>
              </a:spcAft>
              <a:buSzPts val="500"/>
              <a:buChar char="●"/>
              <a:defRPr sz="500"/>
            </a:lvl7pPr>
            <a:lvl8pPr marL="3657600" lvl="7" indent="-260350" rtl="0">
              <a:spcBef>
                <a:spcPts val="600"/>
              </a:spcBef>
              <a:spcAft>
                <a:spcPts val="0"/>
              </a:spcAft>
              <a:buSzPts val="500"/>
              <a:buChar char="○"/>
              <a:defRPr sz="500"/>
            </a:lvl8pPr>
            <a:lvl9pPr marL="4114800" lvl="8" indent="-260350" rtl="0">
              <a:spcBef>
                <a:spcPts val="600"/>
              </a:spcBef>
              <a:spcAft>
                <a:spcPts val="600"/>
              </a:spcAft>
              <a:buSzPts val="500"/>
              <a:buChar char="■"/>
              <a:defRPr sz="5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134988" y="264757"/>
            <a:ext cx="3690000" cy="3408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134988" y="330541"/>
            <a:ext cx="1216200" cy="449400"/>
          </a:xfrm>
          <a:prstGeom prst="rect">
            <a:avLst/>
          </a:prstGeom>
        </p:spPr>
        <p:txBody>
          <a:bodyPr spcFirstLastPara="1" wrap="square" lIns="36000" tIns="36000" rIns="36000" bIns="3600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rtl="0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2pPr>
            <a:lvl3pPr lvl="2" rtl="0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3pPr>
            <a:lvl4pPr lvl="3" rtl="0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4pPr>
            <a:lvl5pPr lvl="4" rtl="0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5pPr>
            <a:lvl6pPr lvl="5" rtl="0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6pPr>
            <a:lvl7pPr lvl="6" rtl="0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7pPr>
            <a:lvl8pPr lvl="7" rtl="0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8pPr>
            <a:lvl9pPr lvl="8" rtl="0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134988" y="826709"/>
            <a:ext cx="1216200" cy="18915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noAutofit/>
          </a:bodyPr>
          <a:lstStyle>
            <a:lvl1pPr marL="457200" lvl="0" indent="-260350" rtl="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marL="914400" lvl="1" indent="-260350" rtl="0">
              <a:spcBef>
                <a:spcPts val="600"/>
              </a:spcBef>
              <a:spcAft>
                <a:spcPts val="0"/>
              </a:spcAft>
              <a:buSzPts val="500"/>
              <a:buChar char="○"/>
              <a:defRPr sz="500"/>
            </a:lvl2pPr>
            <a:lvl3pPr marL="1371600" lvl="2" indent="-260350" rtl="0">
              <a:spcBef>
                <a:spcPts val="600"/>
              </a:spcBef>
              <a:spcAft>
                <a:spcPts val="0"/>
              </a:spcAft>
              <a:buSzPts val="500"/>
              <a:buChar char="■"/>
              <a:defRPr sz="500"/>
            </a:lvl3pPr>
            <a:lvl4pPr marL="1828800" lvl="3" indent="-260350" rtl="0">
              <a:spcBef>
                <a:spcPts val="600"/>
              </a:spcBef>
              <a:spcAft>
                <a:spcPts val="0"/>
              </a:spcAft>
              <a:buSzPts val="500"/>
              <a:buChar char="●"/>
              <a:defRPr sz="500"/>
            </a:lvl4pPr>
            <a:lvl5pPr marL="2286000" lvl="4" indent="-260350" rtl="0">
              <a:spcBef>
                <a:spcPts val="600"/>
              </a:spcBef>
              <a:spcAft>
                <a:spcPts val="0"/>
              </a:spcAft>
              <a:buSzPts val="500"/>
              <a:buChar char="○"/>
              <a:defRPr sz="500"/>
            </a:lvl5pPr>
            <a:lvl6pPr marL="2743200" lvl="5" indent="-260350" rtl="0">
              <a:spcBef>
                <a:spcPts val="600"/>
              </a:spcBef>
              <a:spcAft>
                <a:spcPts val="0"/>
              </a:spcAft>
              <a:buSzPts val="500"/>
              <a:buChar char="■"/>
              <a:defRPr sz="500"/>
            </a:lvl6pPr>
            <a:lvl7pPr marL="3200400" lvl="6" indent="-260350" rtl="0">
              <a:spcBef>
                <a:spcPts val="600"/>
              </a:spcBef>
              <a:spcAft>
                <a:spcPts val="0"/>
              </a:spcAft>
              <a:buSzPts val="500"/>
              <a:buChar char="●"/>
              <a:defRPr sz="500"/>
            </a:lvl7pPr>
            <a:lvl8pPr marL="3657600" lvl="7" indent="-260350" rtl="0">
              <a:spcBef>
                <a:spcPts val="600"/>
              </a:spcBef>
              <a:spcAft>
                <a:spcPts val="0"/>
              </a:spcAft>
              <a:buSzPts val="500"/>
              <a:buChar char="○"/>
              <a:defRPr sz="500"/>
            </a:lvl8pPr>
            <a:lvl9pPr marL="4114800" lvl="8" indent="-260350" rtl="0">
              <a:spcBef>
                <a:spcPts val="600"/>
              </a:spcBef>
              <a:spcAft>
                <a:spcPts val="600"/>
              </a:spcAft>
              <a:buSzPts val="500"/>
              <a:buChar char="■"/>
              <a:defRPr sz="5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212313" y="267806"/>
            <a:ext cx="2757600" cy="24339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1980000" y="-74"/>
            <a:ext cx="1980000" cy="30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114980" y="733647"/>
            <a:ext cx="1751700" cy="881700"/>
          </a:xfrm>
          <a:prstGeom prst="rect">
            <a:avLst/>
          </a:prstGeom>
        </p:spPr>
        <p:txBody>
          <a:bodyPr spcFirstLastPara="1" wrap="square" lIns="36000" tIns="36000" rIns="36000" bIns="360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114980" y="1667621"/>
            <a:ext cx="1751700" cy="7347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2139154" y="430771"/>
            <a:ext cx="1661700" cy="21984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marL="457200" lvl="0" indent="-273050" rtl="0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1pPr>
            <a:lvl2pPr marL="914400" lvl="1" indent="-266700" rtl="0">
              <a:spcBef>
                <a:spcPts val="600"/>
              </a:spcBef>
              <a:spcAft>
                <a:spcPts val="0"/>
              </a:spcAft>
              <a:buSzPts val="600"/>
              <a:buChar char="○"/>
              <a:defRPr/>
            </a:lvl2pPr>
            <a:lvl3pPr marL="1371600" lvl="2" indent="-266700" rtl="0">
              <a:spcBef>
                <a:spcPts val="600"/>
              </a:spcBef>
              <a:spcAft>
                <a:spcPts val="0"/>
              </a:spcAft>
              <a:buSzPts val="600"/>
              <a:buChar char="■"/>
              <a:defRPr/>
            </a:lvl3pPr>
            <a:lvl4pPr marL="1828800" lvl="3" indent="-266700" rtl="0">
              <a:spcBef>
                <a:spcPts val="600"/>
              </a:spcBef>
              <a:spcAft>
                <a:spcPts val="0"/>
              </a:spcAft>
              <a:buSzPts val="600"/>
              <a:buChar char="●"/>
              <a:defRPr/>
            </a:lvl4pPr>
            <a:lvl5pPr marL="2286000" lvl="4" indent="-266700" rtl="0">
              <a:spcBef>
                <a:spcPts val="600"/>
              </a:spcBef>
              <a:spcAft>
                <a:spcPts val="0"/>
              </a:spcAft>
              <a:buSzPts val="600"/>
              <a:buChar char="○"/>
              <a:defRPr/>
            </a:lvl5pPr>
            <a:lvl6pPr marL="2743200" lvl="5" indent="-266700" rtl="0">
              <a:spcBef>
                <a:spcPts val="600"/>
              </a:spcBef>
              <a:spcAft>
                <a:spcPts val="0"/>
              </a:spcAft>
              <a:buSzPts val="600"/>
              <a:buChar char="■"/>
              <a:defRPr/>
            </a:lvl6pPr>
            <a:lvl7pPr marL="3200400" lvl="6" indent="-266700" rtl="0">
              <a:spcBef>
                <a:spcPts val="600"/>
              </a:spcBef>
              <a:spcAft>
                <a:spcPts val="0"/>
              </a:spcAft>
              <a:buSzPts val="600"/>
              <a:buChar char="●"/>
              <a:defRPr/>
            </a:lvl7pPr>
            <a:lvl8pPr marL="3657600" lvl="7" indent="-266700" rtl="0">
              <a:spcBef>
                <a:spcPts val="600"/>
              </a:spcBef>
              <a:spcAft>
                <a:spcPts val="0"/>
              </a:spcAft>
              <a:buSzPts val="600"/>
              <a:buChar char="○"/>
              <a:defRPr/>
            </a:lvl8pPr>
            <a:lvl9pPr marL="4114800" lvl="8" indent="-266700" rtl="0">
              <a:spcBef>
                <a:spcPts val="600"/>
              </a:spcBef>
              <a:spcAft>
                <a:spcPts val="600"/>
              </a:spcAft>
              <a:buSzPts val="6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34988" y="1279596"/>
            <a:ext cx="3690000" cy="500700"/>
          </a:xfrm>
          <a:prstGeom prst="rect">
            <a:avLst/>
          </a:prstGeom>
        </p:spPr>
        <p:txBody>
          <a:bodyPr spcFirstLastPara="1" wrap="square" lIns="44525" tIns="44525" rIns="44525" bIns="445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44525" tIns="44525" rIns="44525" bIns="44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134988" y="2516878"/>
            <a:ext cx="2598000" cy="36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134988" y="658062"/>
            <a:ext cx="3690000" cy="1168200"/>
          </a:xfrm>
          <a:prstGeom prst="rect">
            <a:avLst/>
          </a:prstGeom>
        </p:spPr>
        <p:txBody>
          <a:bodyPr spcFirstLastPara="1" wrap="square" lIns="36000" tIns="36000" rIns="36000" bIns="360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134988" y="1875339"/>
            <a:ext cx="3690000" cy="774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noAutofit/>
          </a:bodyPr>
          <a:lstStyle>
            <a:lvl1pPr marL="457200" lvl="0" indent="-273050" algn="ctr" rtl="0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1pPr>
            <a:lvl2pPr marL="914400" lvl="1" indent="-266700" algn="ctr" rtl="0">
              <a:spcBef>
                <a:spcPts val="600"/>
              </a:spcBef>
              <a:spcAft>
                <a:spcPts val="0"/>
              </a:spcAft>
              <a:buSzPts val="600"/>
              <a:buChar char="○"/>
              <a:defRPr/>
            </a:lvl2pPr>
            <a:lvl3pPr marL="1371600" lvl="2" indent="-266700" algn="ctr" rtl="0">
              <a:spcBef>
                <a:spcPts val="600"/>
              </a:spcBef>
              <a:spcAft>
                <a:spcPts val="0"/>
              </a:spcAft>
              <a:buSzPts val="600"/>
              <a:buChar char="■"/>
              <a:defRPr/>
            </a:lvl3pPr>
            <a:lvl4pPr marL="1828800" lvl="3" indent="-266700" algn="ctr" rtl="0">
              <a:spcBef>
                <a:spcPts val="600"/>
              </a:spcBef>
              <a:spcAft>
                <a:spcPts val="0"/>
              </a:spcAft>
              <a:buSzPts val="600"/>
              <a:buChar char="●"/>
              <a:defRPr/>
            </a:lvl4pPr>
            <a:lvl5pPr marL="2286000" lvl="4" indent="-266700" algn="ctr" rtl="0">
              <a:spcBef>
                <a:spcPts val="600"/>
              </a:spcBef>
              <a:spcAft>
                <a:spcPts val="0"/>
              </a:spcAft>
              <a:buSzPts val="600"/>
              <a:buChar char="○"/>
              <a:defRPr/>
            </a:lvl5pPr>
            <a:lvl6pPr marL="2743200" lvl="5" indent="-266700" algn="ctr" rtl="0">
              <a:spcBef>
                <a:spcPts val="600"/>
              </a:spcBef>
              <a:spcAft>
                <a:spcPts val="0"/>
              </a:spcAft>
              <a:buSzPts val="600"/>
              <a:buChar char="■"/>
              <a:defRPr/>
            </a:lvl6pPr>
            <a:lvl7pPr marL="3200400" lvl="6" indent="-266700" algn="ctr" rtl="0">
              <a:spcBef>
                <a:spcPts val="600"/>
              </a:spcBef>
              <a:spcAft>
                <a:spcPts val="0"/>
              </a:spcAft>
              <a:buSzPts val="600"/>
              <a:buChar char="●"/>
              <a:defRPr/>
            </a:lvl7pPr>
            <a:lvl8pPr marL="3657600" lvl="7" indent="-266700" algn="ctr" rtl="0">
              <a:spcBef>
                <a:spcPts val="600"/>
              </a:spcBef>
              <a:spcAft>
                <a:spcPts val="0"/>
              </a:spcAft>
              <a:buSzPts val="600"/>
              <a:buChar char="○"/>
              <a:defRPr/>
            </a:lvl8pPr>
            <a:lvl9pPr marL="4114800" lvl="8" indent="-266700" algn="ctr" rtl="0">
              <a:spcBef>
                <a:spcPts val="600"/>
              </a:spcBef>
              <a:spcAft>
                <a:spcPts val="600"/>
              </a:spcAft>
              <a:buSzPts val="6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34988" y="264757"/>
            <a:ext cx="3690000" cy="340800"/>
          </a:xfrm>
          <a:prstGeom prst="rect">
            <a:avLst/>
          </a:prstGeom>
        </p:spPr>
        <p:txBody>
          <a:bodyPr spcFirstLastPara="1" wrap="square" lIns="44525" tIns="44525" rIns="44525" bIns="44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34988" y="685637"/>
            <a:ext cx="3690000" cy="2032500"/>
          </a:xfrm>
          <a:prstGeom prst="rect">
            <a:avLst/>
          </a:prstGeom>
        </p:spPr>
        <p:txBody>
          <a:bodyPr spcFirstLastPara="1" wrap="square" lIns="44525" tIns="44525" rIns="44525" bIns="44525" anchor="t" anchorCtr="0">
            <a:normAutofit/>
          </a:bodyPr>
          <a:lstStyle>
            <a:lvl1pPr marL="457200" lvl="0" indent="-28575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marL="914400" lvl="1" indent="-27305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2pPr>
            <a:lvl3pPr marL="1371600" lvl="2" indent="-27305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3pPr>
            <a:lvl4pPr marL="1828800" lvl="3" indent="-273050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4pPr>
            <a:lvl5pPr marL="2286000" lvl="4" indent="-27305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5pPr>
            <a:lvl6pPr marL="2743200" lvl="5" indent="-27305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6pPr>
            <a:lvl7pPr marL="3200400" lvl="6" indent="-273050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7pPr>
            <a:lvl8pPr marL="3657600" lvl="7" indent="-27305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8pPr>
            <a:lvl9pPr marL="4114800" lvl="8" indent="-27305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44525" tIns="44525" rIns="44525" bIns="44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34988" y="264757"/>
            <a:ext cx="3690000" cy="340800"/>
          </a:xfrm>
          <a:prstGeom prst="rect">
            <a:avLst/>
          </a:prstGeom>
        </p:spPr>
        <p:txBody>
          <a:bodyPr spcFirstLastPara="1" wrap="square" lIns="44525" tIns="44525" rIns="44525" bIns="44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34988" y="685637"/>
            <a:ext cx="1732200" cy="2032500"/>
          </a:xfrm>
          <a:prstGeom prst="rect">
            <a:avLst/>
          </a:prstGeom>
        </p:spPr>
        <p:txBody>
          <a:bodyPr spcFirstLastPara="1" wrap="square" lIns="44525" tIns="44525" rIns="44525" bIns="44525" anchor="t" anchorCtr="0">
            <a:normAutofit/>
          </a:bodyPr>
          <a:lstStyle>
            <a:lvl1pPr marL="457200" lvl="0" indent="-27305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marL="914400" lvl="1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2pPr>
            <a:lvl3pPr marL="1371600" lvl="2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3pPr>
            <a:lvl4pPr marL="1828800" lvl="3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4pPr>
            <a:lvl5pPr marL="2286000" lvl="4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5pPr>
            <a:lvl6pPr marL="2743200" lvl="5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6pPr>
            <a:lvl7pPr marL="3200400" lvl="6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7pPr>
            <a:lvl8pPr marL="3657600" lvl="7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092772" y="685637"/>
            <a:ext cx="1732200" cy="2032500"/>
          </a:xfrm>
          <a:prstGeom prst="rect">
            <a:avLst/>
          </a:prstGeom>
        </p:spPr>
        <p:txBody>
          <a:bodyPr spcFirstLastPara="1" wrap="square" lIns="44525" tIns="44525" rIns="44525" bIns="44525" anchor="t" anchorCtr="0">
            <a:normAutofit/>
          </a:bodyPr>
          <a:lstStyle>
            <a:lvl1pPr marL="457200" lvl="0" indent="-27305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marL="914400" lvl="1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2pPr>
            <a:lvl3pPr marL="1371600" lvl="2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3pPr>
            <a:lvl4pPr marL="1828800" lvl="3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4pPr>
            <a:lvl5pPr marL="2286000" lvl="4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5pPr>
            <a:lvl6pPr marL="2743200" lvl="5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6pPr>
            <a:lvl7pPr marL="3200400" lvl="6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7pPr>
            <a:lvl8pPr marL="3657600" lvl="7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44525" tIns="44525" rIns="44525" bIns="44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34988" y="264757"/>
            <a:ext cx="3690000" cy="340800"/>
          </a:xfrm>
          <a:prstGeom prst="rect">
            <a:avLst/>
          </a:prstGeom>
        </p:spPr>
        <p:txBody>
          <a:bodyPr spcFirstLastPara="1" wrap="square" lIns="44525" tIns="44525" rIns="44525" bIns="44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44525" tIns="44525" rIns="44525" bIns="44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34988" y="330541"/>
            <a:ext cx="1216200" cy="449700"/>
          </a:xfrm>
          <a:prstGeom prst="rect">
            <a:avLst/>
          </a:prstGeom>
        </p:spPr>
        <p:txBody>
          <a:bodyPr spcFirstLastPara="1" wrap="square" lIns="44525" tIns="44525" rIns="44525" bIns="445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34988" y="826709"/>
            <a:ext cx="1216200" cy="1891500"/>
          </a:xfrm>
          <a:prstGeom prst="rect">
            <a:avLst/>
          </a:prstGeom>
        </p:spPr>
        <p:txBody>
          <a:bodyPr spcFirstLastPara="1" wrap="square" lIns="44525" tIns="44525" rIns="44525" bIns="44525" anchor="t" anchorCtr="0">
            <a:normAutofit/>
          </a:bodyPr>
          <a:lstStyle>
            <a:lvl1pPr marL="457200" lvl="0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marL="914400" lvl="1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2pPr>
            <a:lvl3pPr marL="1371600" lvl="2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3pPr>
            <a:lvl4pPr marL="1828800" lvl="3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4pPr>
            <a:lvl5pPr marL="2286000" lvl="4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5pPr>
            <a:lvl6pPr marL="2743200" lvl="5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6pPr>
            <a:lvl7pPr marL="3200400" lvl="6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7pPr>
            <a:lvl8pPr marL="3657600" lvl="7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44525" tIns="44525" rIns="44525" bIns="44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12313" y="267806"/>
            <a:ext cx="2757600" cy="2433600"/>
          </a:xfrm>
          <a:prstGeom prst="rect">
            <a:avLst/>
          </a:prstGeom>
        </p:spPr>
        <p:txBody>
          <a:bodyPr spcFirstLastPara="1" wrap="square" lIns="44525" tIns="44525" rIns="44525" bIns="445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44525" tIns="44525" rIns="44525" bIns="44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980000" y="-74"/>
            <a:ext cx="1980000" cy="30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4525" tIns="44525" rIns="44525" bIns="445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14980" y="733647"/>
            <a:ext cx="1752000" cy="882000"/>
          </a:xfrm>
          <a:prstGeom prst="rect">
            <a:avLst/>
          </a:prstGeom>
        </p:spPr>
        <p:txBody>
          <a:bodyPr spcFirstLastPara="1" wrap="square" lIns="44525" tIns="44525" rIns="44525" bIns="44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14980" y="1667621"/>
            <a:ext cx="1752000" cy="734700"/>
          </a:xfrm>
          <a:prstGeom prst="rect">
            <a:avLst/>
          </a:prstGeom>
        </p:spPr>
        <p:txBody>
          <a:bodyPr spcFirstLastPara="1" wrap="square" lIns="44525" tIns="44525" rIns="44525" bIns="44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139154" y="430771"/>
            <a:ext cx="1661700" cy="2198400"/>
          </a:xfrm>
          <a:prstGeom prst="rect">
            <a:avLst/>
          </a:prstGeom>
        </p:spPr>
        <p:txBody>
          <a:bodyPr spcFirstLastPara="1" wrap="square" lIns="44525" tIns="44525" rIns="44525" bIns="44525" anchor="ctr" anchorCtr="0">
            <a:normAutofit/>
          </a:bodyPr>
          <a:lstStyle>
            <a:lvl1pPr marL="457200" lvl="0" indent="-28575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marL="914400" lvl="1" indent="-27305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2pPr>
            <a:lvl3pPr marL="1371600" lvl="2" indent="-27305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3pPr>
            <a:lvl4pPr marL="1828800" lvl="3" indent="-273050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4pPr>
            <a:lvl5pPr marL="2286000" lvl="4" indent="-27305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5pPr>
            <a:lvl6pPr marL="2743200" lvl="5" indent="-27305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6pPr>
            <a:lvl7pPr marL="3200400" lvl="6" indent="-273050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7pPr>
            <a:lvl8pPr marL="3657600" lvl="7" indent="-27305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8pPr>
            <a:lvl9pPr marL="4114800" lvl="8" indent="-27305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44525" tIns="44525" rIns="44525" bIns="44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34988" y="2516878"/>
            <a:ext cx="2598000" cy="360000"/>
          </a:xfrm>
          <a:prstGeom prst="rect">
            <a:avLst/>
          </a:prstGeom>
        </p:spPr>
        <p:txBody>
          <a:bodyPr spcFirstLastPara="1" wrap="square" lIns="44525" tIns="44525" rIns="44525" bIns="445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</p:spPr>
        <p:txBody>
          <a:bodyPr spcFirstLastPara="1" wrap="square" lIns="44525" tIns="44525" rIns="44525" bIns="44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45818E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4988" y="264757"/>
            <a:ext cx="3690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4525" tIns="44525" rIns="44525" bIns="44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4988" y="685637"/>
            <a:ext cx="3690000" cy="20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4525" tIns="44525" rIns="44525" bIns="44525" anchor="t" anchorCtr="0">
            <a:normAutofit/>
          </a:bodyPr>
          <a:lstStyle>
            <a:lvl1pPr marL="45720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1pPr>
            <a:lvl2pPr marL="914400" lvl="1" indent="-273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2pPr>
            <a:lvl3pPr marL="1371600" lvl="2" indent="-273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3pPr>
            <a:lvl4pPr marL="1828800" lvl="3" indent="-273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4pPr>
            <a:lvl5pPr marL="2286000" lvl="4" indent="-273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5pPr>
            <a:lvl6pPr marL="2743200" lvl="5" indent="-273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6pPr>
            <a:lvl7pPr marL="3200400" lvl="6" indent="-273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7pPr>
            <a:lvl8pPr marL="3657600" lvl="7" indent="-273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8pPr>
            <a:lvl9pPr marL="4114800" lvl="8" indent="-273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4525" tIns="44525" rIns="44525" bIns="44525" anchor="ctr" anchorCtr="0">
            <a:normAutofit/>
          </a:bodyPr>
          <a:lstStyle>
            <a:lvl1pPr lvl="0" algn="r">
              <a:buNone/>
              <a:defRPr sz="500">
                <a:solidFill>
                  <a:schemeClr val="dk2"/>
                </a:solidFill>
              </a:defRPr>
            </a:lvl1pPr>
            <a:lvl2pPr lvl="1" algn="r">
              <a:buNone/>
              <a:defRPr sz="500">
                <a:solidFill>
                  <a:schemeClr val="dk2"/>
                </a:solidFill>
              </a:defRPr>
            </a:lvl2pPr>
            <a:lvl3pPr lvl="2" algn="r">
              <a:buNone/>
              <a:defRPr sz="500">
                <a:solidFill>
                  <a:schemeClr val="dk2"/>
                </a:solidFill>
              </a:defRPr>
            </a:lvl3pPr>
            <a:lvl4pPr lvl="3" algn="r">
              <a:buNone/>
              <a:defRPr sz="500">
                <a:solidFill>
                  <a:schemeClr val="dk2"/>
                </a:solidFill>
              </a:defRPr>
            </a:lvl4pPr>
            <a:lvl5pPr lvl="4" algn="r">
              <a:buNone/>
              <a:defRPr sz="500">
                <a:solidFill>
                  <a:schemeClr val="dk2"/>
                </a:solidFill>
              </a:defRPr>
            </a:lvl5pPr>
            <a:lvl6pPr lvl="5" algn="r">
              <a:buNone/>
              <a:defRPr sz="500">
                <a:solidFill>
                  <a:schemeClr val="dk2"/>
                </a:solidFill>
              </a:defRPr>
            </a:lvl6pPr>
            <a:lvl7pPr lvl="6" algn="r">
              <a:buNone/>
              <a:defRPr sz="500">
                <a:solidFill>
                  <a:schemeClr val="dk2"/>
                </a:solidFill>
              </a:defRPr>
            </a:lvl7pPr>
            <a:lvl8pPr lvl="7" algn="r">
              <a:buNone/>
              <a:defRPr sz="500">
                <a:solidFill>
                  <a:schemeClr val="dk2"/>
                </a:solidFill>
              </a:defRPr>
            </a:lvl8pPr>
            <a:lvl9pPr lvl="8" algn="r">
              <a:buNone/>
              <a:defRPr sz="5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2A9D8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34988" y="264757"/>
            <a:ext cx="3690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34988" y="685637"/>
            <a:ext cx="3690000" cy="20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>
            <a:lvl1pPr marL="457200" lvl="0" indent="-2730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1pPr>
            <a:lvl2pPr marL="914400" lvl="1" indent="-2667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600"/>
              <a:buChar char="○"/>
              <a:defRPr sz="600">
                <a:solidFill>
                  <a:schemeClr val="dk2"/>
                </a:solidFill>
              </a:defRPr>
            </a:lvl2pPr>
            <a:lvl3pPr marL="1371600" lvl="2" indent="-2667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600"/>
              <a:buChar char="■"/>
              <a:defRPr sz="600">
                <a:solidFill>
                  <a:schemeClr val="dk2"/>
                </a:solidFill>
              </a:defRPr>
            </a:lvl3pPr>
            <a:lvl4pPr marL="1828800" lvl="3" indent="-2667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4pPr>
            <a:lvl5pPr marL="2286000" lvl="4" indent="-2667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600"/>
              <a:buChar char="○"/>
              <a:defRPr sz="600">
                <a:solidFill>
                  <a:schemeClr val="dk2"/>
                </a:solidFill>
              </a:defRPr>
            </a:lvl5pPr>
            <a:lvl6pPr marL="2743200" lvl="5" indent="-2667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600"/>
              <a:buChar char="■"/>
              <a:defRPr sz="600">
                <a:solidFill>
                  <a:schemeClr val="dk2"/>
                </a:solidFill>
              </a:defRPr>
            </a:lvl6pPr>
            <a:lvl7pPr marL="3200400" lvl="6" indent="-2667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7pPr>
            <a:lvl8pPr marL="3657600" lvl="7" indent="-2667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600"/>
              <a:buChar char="○"/>
              <a:defRPr sz="600">
                <a:solidFill>
                  <a:schemeClr val="dk2"/>
                </a:solidFill>
              </a:defRPr>
            </a:lvl8pPr>
            <a:lvl9pPr marL="4114800" lvl="8" indent="-2667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600"/>
              <a:buChar char="■"/>
              <a:defRPr sz="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3669175" y="2774267"/>
            <a:ext cx="237600" cy="2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 rtl="0">
              <a:buNone/>
              <a:defRPr sz="400">
                <a:solidFill>
                  <a:schemeClr val="dk2"/>
                </a:solidFill>
              </a:defRPr>
            </a:lvl1pPr>
            <a:lvl2pPr lvl="1" algn="r" rtl="0">
              <a:buNone/>
              <a:defRPr sz="400">
                <a:solidFill>
                  <a:schemeClr val="dk2"/>
                </a:solidFill>
              </a:defRPr>
            </a:lvl2pPr>
            <a:lvl3pPr lvl="2" algn="r" rtl="0">
              <a:buNone/>
              <a:defRPr sz="400">
                <a:solidFill>
                  <a:schemeClr val="dk2"/>
                </a:solidFill>
              </a:defRPr>
            </a:lvl3pPr>
            <a:lvl4pPr lvl="3" algn="r" rtl="0">
              <a:buNone/>
              <a:defRPr sz="400">
                <a:solidFill>
                  <a:schemeClr val="dk2"/>
                </a:solidFill>
              </a:defRPr>
            </a:lvl4pPr>
            <a:lvl5pPr lvl="4" algn="r" rtl="0">
              <a:buNone/>
              <a:defRPr sz="400">
                <a:solidFill>
                  <a:schemeClr val="dk2"/>
                </a:solidFill>
              </a:defRPr>
            </a:lvl5pPr>
            <a:lvl6pPr lvl="5" algn="r" rtl="0">
              <a:buNone/>
              <a:defRPr sz="400">
                <a:solidFill>
                  <a:schemeClr val="dk2"/>
                </a:solidFill>
              </a:defRPr>
            </a:lvl6pPr>
            <a:lvl7pPr lvl="6" algn="r" rtl="0">
              <a:buNone/>
              <a:defRPr sz="400">
                <a:solidFill>
                  <a:schemeClr val="dk2"/>
                </a:solidFill>
              </a:defRPr>
            </a:lvl7pPr>
            <a:lvl8pPr lvl="7" algn="r" rtl="0">
              <a:buNone/>
              <a:defRPr sz="400">
                <a:solidFill>
                  <a:schemeClr val="dk2"/>
                </a:solidFill>
              </a:defRPr>
            </a:lvl8pPr>
            <a:lvl9pPr lvl="8" algn="r" rtl="0">
              <a:buNone/>
              <a:defRPr sz="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E1CF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/>
        </p:nvSpPr>
        <p:spPr>
          <a:xfrm>
            <a:off x="151890" y="85058"/>
            <a:ext cx="3536100" cy="5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800" tIns="36800" rIns="36800" bIns="3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PART I</a:t>
            </a:r>
            <a:endParaRPr sz="1200" b="1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REFLECTION WORKSHEET</a:t>
            </a:r>
            <a:endParaRPr sz="1200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0" name="Google Shape;100;p25"/>
          <p:cNvSpPr txBox="1"/>
          <p:nvPr/>
        </p:nvSpPr>
        <p:spPr>
          <a:xfrm>
            <a:off x="575550" y="1022100"/>
            <a:ext cx="2808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In this activity, you will reflect on global issues and how companies are working to mitigate them.</a:t>
            </a:r>
            <a:endParaRPr sz="1600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E1CF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Google Shape;105;p26"/>
          <p:cNvGraphicFramePr/>
          <p:nvPr/>
        </p:nvGraphicFramePr>
        <p:xfrm>
          <a:off x="151888" y="702350"/>
          <a:ext cx="3413325" cy="1737330"/>
        </p:xfrm>
        <a:graphic>
          <a:graphicData uri="http://schemas.openxmlformats.org/drawingml/2006/table">
            <a:tbl>
              <a:tblPr>
                <a:noFill/>
                <a:tableStyleId>{1609BBFD-1A8E-48A8-932A-2BFC87D0436C}</a:tableStyleId>
              </a:tblPr>
              <a:tblGrid>
                <a:gridCol w="3413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6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u="sng">
                          <a:latin typeface="Oswald"/>
                          <a:ea typeface="Oswald"/>
                          <a:cs typeface="Oswald"/>
                          <a:sym typeface="Oswald"/>
                        </a:rPr>
                        <a:t>Global Issues</a:t>
                      </a:r>
                      <a:endParaRPr sz="900" u="sng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Oswald"/>
                        <a:buChar char="●"/>
                      </a:pPr>
                      <a:r>
                        <a:rPr lang="en-GB" sz="900">
                          <a:latin typeface="Oswald"/>
                          <a:ea typeface="Oswald"/>
                          <a:cs typeface="Oswald"/>
                          <a:sym typeface="Oswald"/>
                        </a:rPr>
                        <a:t>Enter text here</a:t>
                      </a:r>
                      <a:r>
                        <a:rPr lang="en-GB" sz="900" u="sng"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endParaRPr sz="900" u="sng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Oswald"/>
                        <a:buChar char="●"/>
                      </a:pPr>
                      <a:endParaRPr sz="900" u="sng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Oswald"/>
                        <a:buChar char="●"/>
                      </a:pPr>
                      <a:endParaRPr sz="900" u="sng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Oswald"/>
                        <a:buChar char="●"/>
                      </a:pPr>
                      <a:endParaRPr sz="900" u="sng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Oswald"/>
                        <a:buChar char="●"/>
                      </a:pPr>
                      <a:endParaRPr sz="900" u="sng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sng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sng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sng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sng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26465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6465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6465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6465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6" name="Google Shape;106;p26"/>
          <p:cNvSpPr txBox="1"/>
          <p:nvPr/>
        </p:nvSpPr>
        <p:spPr>
          <a:xfrm>
            <a:off x="151890" y="85058"/>
            <a:ext cx="3536100" cy="5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800" tIns="36800" rIns="36800" bIns="3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PART I</a:t>
            </a:r>
            <a:endParaRPr sz="1200" b="1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REFLECTION WORKSHEET</a:t>
            </a:r>
            <a:endParaRPr sz="1200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7" name="Google Shape;107;p26"/>
          <p:cNvSpPr txBox="1"/>
          <p:nvPr/>
        </p:nvSpPr>
        <p:spPr>
          <a:xfrm>
            <a:off x="1771325" y="101850"/>
            <a:ext cx="20748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Brainstorm some current global issues and list them out below.</a:t>
            </a:r>
            <a:endParaRPr sz="1000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E1CF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Google Shape;112;p27"/>
          <p:cNvGraphicFramePr/>
          <p:nvPr/>
        </p:nvGraphicFramePr>
        <p:xfrm>
          <a:off x="151888" y="702350"/>
          <a:ext cx="3413325" cy="2220350"/>
        </p:xfrm>
        <a:graphic>
          <a:graphicData uri="http://schemas.openxmlformats.org/drawingml/2006/table">
            <a:tbl>
              <a:tblPr>
                <a:noFill/>
                <a:tableStyleId>{1609BBFD-1A8E-48A8-932A-2BFC87D0436C}</a:tableStyleId>
              </a:tblPr>
              <a:tblGrid>
                <a:gridCol w="3413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0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u="sng">
                          <a:latin typeface="Oswald"/>
                          <a:ea typeface="Oswald"/>
                          <a:cs typeface="Oswald"/>
                          <a:sym typeface="Oswald"/>
                        </a:rPr>
                        <a:t>Company:</a:t>
                      </a:r>
                      <a:endParaRPr sz="900" u="sng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Oswald"/>
                        <a:buChar char="●"/>
                      </a:pPr>
                      <a:r>
                        <a:rPr lang="en-GB" sz="9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Issue:</a:t>
                      </a:r>
                      <a:endParaRPr sz="9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Oswald"/>
                        <a:buChar char="●"/>
                      </a:pPr>
                      <a:r>
                        <a:rPr lang="en-GB" sz="900">
                          <a:latin typeface="Oswald"/>
                          <a:ea typeface="Oswald"/>
                          <a:cs typeface="Oswald"/>
                          <a:sym typeface="Oswald"/>
                        </a:rPr>
                        <a:t>Solution:</a:t>
                      </a:r>
                      <a:endParaRPr sz="9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sng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sng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Company:</a:t>
                      </a:r>
                      <a:endParaRPr sz="900" u="sng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Oswald"/>
                        <a:buChar char="●"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Issue:</a:t>
                      </a:r>
                      <a:endParaRPr sz="9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Oswald"/>
                        <a:buChar char="●"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Solution:</a:t>
                      </a:r>
                      <a:endParaRPr sz="9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sng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sng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Company:</a:t>
                      </a:r>
                      <a:endParaRPr sz="900" u="sng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Oswald"/>
                        <a:buChar char="●"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Issue:</a:t>
                      </a:r>
                      <a:endParaRPr sz="9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Oswald"/>
                        <a:buChar char="●"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Solution:</a:t>
                      </a:r>
                      <a:endParaRPr sz="900" u="sng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u="sng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u="sng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26465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6465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6465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6465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3" name="Google Shape;113;p27"/>
          <p:cNvSpPr txBox="1"/>
          <p:nvPr/>
        </p:nvSpPr>
        <p:spPr>
          <a:xfrm>
            <a:off x="151890" y="85058"/>
            <a:ext cx="3536100" cy="5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800" tIns="36800" rIns="36800" bIns="3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PART I</a:t>
            </a:r>
            <a:endParaRPr sz="1200" b="1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REFLECTION WORKSHEET</a:t>
            </a:r>
            <a:endParaRPr sz="1200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4" name="Google Shape;114;p27"/>
          <p:cNvSpPr txBox="1"/>
          <p:nvPr/>
        </p:nvSpPr>
        <p:spPr>
          <a:xfrm>
            <a:off x="1771325" y="101850"/>
            <a:ext cx="2074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Brainstorm companies that are tackling the issues in the previous page and how they are doing so.</a:t>
            </a:r>
            <a:endParaRPr sz="900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E1CF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8"/>
          <p:cNvSpPr txBox="1"/>
          <p:nvPr/>
        </p:nvSpPr>
        <p:spPr>
          <a:xfrm>
            <a:off x="151890" y="85058"/>
            <a:ext cx="3536100" cy="5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800" tIns="36800" rIns="36800" bIns="3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PART I</a:t>
            </a:r>
            <a:endParaRPr sz="1200" b="1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REFLECTION WORKSHEET</a:t>
            </a:r>
            <a:endParaRPr sz="1200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0" name="Google Shape;120;p28"/>
          <p:cNvSpPr txBox="1"/>
          <p:nvPr/>
        </p:nvSpPr>
        <p:spPr>
          <a:xfrm>
            <a:off x="575550" y="1022100"/>
            <a:ext cx="28089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Now pair up and share the different companies and issues you came up with! </a:t>
            </a:r>
            <a:endParaRPr sz="1800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E1CF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9"/>
          <p:cNvSpPr txBox="1"/>
          <p:nvPr/>
        </p:nvSpPr>
        <p:spPr>
          <a:xfrm>
            <a:off x="151890" y="85058"/>
            <a:ext cx="3536100" cy="5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800" tIns="36800" rIns="36800" bIns="3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PART I</a:t>
            </a:r>
            <a:endParaRPr sz="1200" b="1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REFLECTION WORKSHEET</a:t>
            </a:r>
            <a:endParaRPr sz="1200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6" name="Google Shape;126;p29"/>
          <p:cNvSpPr txBox="1"/>
          <p:nvPr/>
        </p:nvSpPr>
        <p:spPr>
          <a:xfrm>
            <a:off x="575550" y="1160550"/>
            <a:ext cx="2808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Finally, share with the class and discuss together!</a:t>
            </a:r>
            <a:endParaRPr sz="1800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Macintosh PowerPoint</Application>
  <PresentationFormat>Custom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Oswald</vt:lpstr>
      <vt:lpstr>Arial</vt:lpstr>
      <vt:lpstr>Simple Light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wzhaoo@student.ubc.ca</cp:lastModifiedBy>
  <cp:revision>1</cp:revision>
  <dcterms:modified xsi:type="dcterms:W3CDTF">2023-01-27T21:16:09Z</dcterms:modified>
</cp:coreProperties>
</file>